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6" r:id="rId5"/>
    <p:sldId id="263" r:id="rId6"/>
    <p:sldId id="264" r:id="rId7"/>
    <p:sldId id="265" r:id="rId8"/>
    <p:sldId id="259" r:id="rId9"/>
    <p:sldId id="267" r:id="rId10"/>
  </p:sldIdLst>
  <p:sldSz cx="9144000" cy="6858000" type="screen4x3"/>
  <p:notesSz cx="6797675" cy="987425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99" autoAdjust="0"/>
    <p:restoredTop sz="94660"/>
  </p:normalViewPr>
  <p:slideViewPr>
    <p:cSldViewPr snapToObjects="1"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21B60-8457-487A-A293-048D65DAE5CA}" type="datetimeFigureOut">
              <a:rPr lang="cs-CZ" smtClean="0"/>
              <a:t>23.5.2017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F22EA-1517-4CD5-9911-C203F296FEE5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9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4C3A1-5A52-4155-BC0D-5E7A07393F24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A8AA0-838D-4443-ABB1-5331A5EBA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8AA0-838D-4443-ABB1-5331A5EBA25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2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2135-7399-4444-AE8A-6E7D355C8136}" type="datetimeFigureOut">
              <a:rPr lang="es-ES_tradnl" smtClean="0"/>
              <a:t>23/05/2017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C0BDA-78CA-6140-A6F0-D302F801A9FD}" type="slidenum">
              <a:rPr lang="es-ES_tradnl" smtClean="0"/>
              <a:t>‹N›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p6AN00D_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18" y="5924550"/>
            <a:ext cx="1386333" cy="67862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1747937"/>
            <a:ext cx="8229600" cy="762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UNIT</a:t>
            </a:r>
            <a:r>
              <a:rPr lang="it-IT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À</a:t>
            </a:r>
            <a:r>
              <a:rPr lang="cs-CZ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 5</a:t>
            </a:r>
            <a:endParaRPr lang="it-IT" sz="4800" b="1" noProof="1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cs-CZ" sz="4800" b="1" noProof="1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it-IT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STRUMENTI DI </a:t>
            </a:r>
            <a:r>
              <a:rPr lang="cs-CZ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PRESENTA</a:t>
            </a:r>
            <a:r>
              <a:rPr lang="it-IT" sz="4800" b="1" noProof="1">
                <a:solidFill>
                  <a:schemeClr val="bg1"/>
                </a:solidFill>
                <a:latin typeface="Helvetica"/>
                <a:cs typeface="Helvetica"/>
              </a:rPr>
              <a:t>Z</a:t>
            </a:r>
            <a:r>
              <a:rPr lang="cs-CZ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ION</a:t>
            </a:r>
            <a:r>
              <a:rPr lang="it-IT" sz="4800" b="1" noProof="1" smtClean="0">
                <a:solidFill>
                  <a:schemeClr val="bg1"/>
                </a:solidFill>
                <a:latin typeface="Helvetica"/>
                <a:cs typeface="Helvetica"/>
              </a:rPr>
              <a:t>E</a:t>
            </a:r>
            <a:endParaRPr lang="es-ES_tradnl" sz="4800" b="1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14600"/>
            <a:ext cx="8435280" cy="3611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Cosa </a:t>
            </a:r>
            <a:r>
              <a:rPr lang="it-IT" sz="1600" b="1" noProof="1" smtClean="0">
                <a:latin typeface="Helvetica"/>
                <a:cs typeface="Helvetica"/>
              </a:rPr>
              <a:t>imparerai </a:t>
            </a:r>
            <a:r>
              <a:rPr lang="it-IT" sz="1600" b="1" noProof="1" smtClean="0">
                <a:latin typeface="Helvetica"/>
                <a:cs typeface="Helvetica"/>
              </a:rPr>
              <a:t>nell’Unità 5</a:t>
            </a: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Quali sono gli obiettivi dell’Unità 5 </a:t>
            </a: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Quali parti contiene l’Unità 5</a:t>
            </a: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saranno testate </a:t>
            </a:r>
            <a:r>
              <a:rPr lang="it-IT" sz="1600" b="1" noProof="1" smtClean="0">
                <a:latin typeface="Helvetica"/>
                <a:cs typeface="Helvetica"/>
              </a:rPr>
              <a:t>le </a:t>
            </a:r>
            <a:r>
              <a:rPr lang="it-IT" sz="1600" b="1" noProof="1" smtClean="0">
                <a:latin typeface="Helvetica"/>
                <a:cs typeface="Helvetica"/>
              </a:rPr>
              <a:t>conoscenze </a:t>
            </a:r>
            <a:r>
              <a:rPr lang="it-IT" sz="1600" b="1" noProof="1" smtClean="0">
                <a:latin typeface="Helvetica"/>
                <a:cs typeface="Helvetica"/>
              </a:rPr>
              <a:t>e </a:t>
            </a:r>
            <a:r>
              <a:rPr lang="it-IT" sz="1600" b="1" noProof="1" smtClean="0">
                <a:latin typeface="Helvetica"/>
                <a:cs typeface="Helvetica"/>
              </a:rPr>
              <a:t>competenze acquisite con l’Unità 5</a:t>
            </a:r>
            <a:endParaRPr lang="es-ES_tradnl" sz="1600" b="1" noProof="1">
              <a:latin typeface="Helvetica"/>
              <a:cs typeface="Helvetic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noProof="1" smtClean="0">
                <a:solidFill>
                  <a:schemeClr val="bg1"/>
                </a:solidFill>
                <a:latin typeface="Helvetica"/>
                <a:cs typeface="Helvetica"/>
              </a:rPr>
              <a:t>CONTENUTO DELLA PRESENTAZIONE</a:t>
            </a:r>
            <a:endParaRPr lang="es-ES_tradnl" sz="2000" b="1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69160"/>
            <a:ext cx="9144001" cy="2010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227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Quali sono i principali strumenti di presentazione digitale che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puoi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usare per presentare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stesso,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competenze e conoscenze a potenziali datori di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lavoro</a:t>
            </a:r>
            <a:endParaRPr lang="it-IT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creare un profilo </a:t>
            </a:r>
            <a:r>
              <a:rPr lang="it-IT" sz="1600" b="1" noProof="1" smtClean="0">
                <a:latin typeface="Helvetica"/>
                <a:cs typeface="Helvetica"/>
              </a:rPr>
              <a:t>personale </a:t>
            </a:r>
            <a:r>
              <a:rPr lang="it-IT" sz="1600" b="1" noProof="1" smtClean="0">
                <a:latin typeface="Helvetica"/>
                <a:cs typeface="Helvetica"/>
              </a:rPr>
              <a:t>su </a:t>
            </a:r>
            <a:r>
              <a:rPr lang="it-IT" sz="1600" b="1" noProof="1" smtClean="0">
                <a:latin typeface="Helvetica"/>
                <a:cs typeface="Helvetica"/>
              </a:rPr>
              <a:t>LinkedIn</a:t>
            </a: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creare </a:t>
            </a:r>
            <a:r>
              <a:rPr lang="it-IT" sz="1600" b="1" noProof="1" smtClean="0">
                <a:latin typeface="Helvetica"/>
                <a:cs typeface="Helvetica"/>
              </a:rPr>
              <a:t>una Headline LinkedIn </a:t>
            </a:r>
            <a:r>
              <a:rPr lang="it-IT" sz="1600" b="1" noProof="1" smtClean="0">
                <a:latin typeface="Helvetica"/>
                <a:cs typeface="Helvetica"/>
              </a:rPr>
              <a:t>accattivante</a:t>
            </a: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</a:t>
            </a:r>
            <a:r>
              <a:rPr lang="it-IT" sz="1600" b="1" noProof="1" smtClean="0">
                <a:latin typeface="Helvetica"/>
                <a:cs typeface="Helvetica"/>
              </a:rPr>
              <a:t>modificare</a:t>
            </a:r>
            <a:r>
              <a:rPr lang="it-IT" sz="1600" b="1" noProof="1" smtClean="0">
                <a:latin typeface="Helvetica"/>
                <a:cs typeface="Helvetica"/>
              </a:rPr>
              <a:t> </a:t>
            </a:r>
            <a:r>
              <a:rPr lang="it-IT" sz="1600" b="1" noProof="1" smtClean="0">
                <a:latin typeface="Helvetica"/>
                <a:cs typeface="Helvetica"/>
              </a:rPr>
              <a:t>un URL </a:t>
            </a:r>
            <a:r>
              <a:rPr lang="cs-CZ" sz="1600" b="1" noProof="1" smtClean="0">
                <a:latin typeface="Helvetica"/>
                <a:cs typeface="Helvetica"/>
              </a:rPr>
              <a:t>LinkedIn</a:t>
            </a:r>
            <a:r>
              <a:rPr lang="it-IT" sz="1600" b="1" noProof="1" smtClean="0">
                <a:latin typeface="Helvetica"/>
                <a:cs typeface="Helvetica"/>
              </a:rPr>
              <a:t> </a:t>
            </a:r>
            <a:r>
              <a:rPr lang="it-IT" sz="1600" b="1" noProof="1" smtClean="0">
                <a:latin typeface="Helvetica"/>
                <a:cs typeface="Helvetica"/>
              </a:rPr>
              <a:t>per </a:t>
            </a:r>
            <a:r>
              <a:rPr lang="it-IT" sz="1600" b="1" noProof="1" smtClean="0">
                <a:latin typeface="Helvetica"/>
                <a:cs typeface="Helvetica"/>
              </a:rPr>
              <a:t>far sì che </a:t>
            </a:r>
            <a:r>
              <a:rPr lang="it-IT" sz="1600" b="1" noProof="1" smtClean="0">
                <a:latin typeface="Helvetica"/>
                <a:cs typeface="Helvetica"/>
              </a:rPr>
              <a:t>ti si trovi facilmente </a:t>
            </a:r>
            <a:r>
              <a:rPr lang="it-IT" sz="1600" b="1" noProof="1" smtClean="0">
                <a:latin typeface="Helvetica"/>
                <a:cs typeface="Helvetica"/>
              </a:rPr>
              <a:t>in </a:t>
            </a:r>
            <a:r>
              <a:rPr lang="it-IT" sz="1600" b="1" noProof="1" smtClean="0">
                <a:latin typeface="Helvetica"/>
                <a:cs typeface="Helvetica"/>
              </a:rPr>
              <a:t>Internet</a:t>
            </a:r>
            <a:endParaRPr lang="it-IT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</a:t>
            </a:r>
            <a:r>
              <a:rPr lang="it-IT" sz="1600" b="1" noProof="1" smtClean="0">
                <a:latin typeface="Helvetica"/>
                <a:cs typeface="Helvetica"/>
              </a:rPr>
              <a:t>fare </a:t>
            </a:r>
            <a:r>
              <a:rPr lang="it-IT" sz="1600" b="1" noProof="1" smtClean="0">
                <a:latin typeface="Helvetica"/>
                <a:cs typeface="Helvetica"/>
              </a:rPr>
              <a:t>una bella foto profilo e come aggiungerla al </a:t>
            </a:r>
            <a:r>
              <a:rPr lang="it-IT" sz="1600" b="1" noProof="1" smtClean="0">
                <a:latin typeface="Helvetica"/>
                <a:cs typeface="Helvetica"/>
              </a:rPr>
              <a:t>tuo profilo LinkedIn</a:t>
            </a:r>
            <a:endParaRPr lang="it-IT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</a:t>
            </a:r>
            <a:r>
              <a:rPr lang="it-IT" sz="1600" b="1" noProof="1" smtClean="0">
                <a:latin typeface="Helvetica"/>
                <a:cs typeface="Helvetica"/>
              </a:rPr>
              <a:t>trovare </a:t>
            </a:r>
            <a:r>
              <a:rPr lang="it-IT" sz="1600" b="1" noProof="1" smtClean="0">
                <a:latin typeface="Helvetica"/>
                <a:cs typeface="Helvetica"/>
              </a:rPr>
              <a:t>un’immagine di </a:t>
            </a:r>
            <a:r>
              <a:rPr lang="it-IT" sz="1600" b="1" noProof="1" smtClean="0">
                <a:latin typeface="Helvetica"/>
                <a:cs typeface="Helvetica"/>
              </a:rPr>
              <a:t>sfondo </a:t>
            </a:r>
            <a:r>
              <a:rPr lang="it-IT" sz="1600" b="1" noProof="1" smtClean="0">
                <a:latin typeface="Helvetica"/>
                <a:cs typeface="Helvetica"/>
              </a:rPr>
              <a:t>atccattivante </a:t>
            </a:r>
            <a:r>
              <a:rPr lang="it-IT" sz="1600" b="1" noProof="1" smtClean="0">
                <a:latin typeface="Helvetica"/>
                <a:cs typeface="Helvetica"/>
              </a:rPr>
              <a:t>e </a:t>
            </a:r>
            <a:r>
              <a:rPr lang="it-IT" sz="1600" b="1" noProof="1" smtClean="0">
                <a:latin typeface="Helvetica"/>
                <a:cs typeface="Helvetica"/>
              </a:rPr>
              <a:t>come inserirla nel </a:t>
            </a:r>
            <a:r>
              <a:rPr lang="it-IT" sz="1600" b="1" noProof="1" smtClean="0">
                <a:latin typeface="Helvetica"/>
                <a:cs typeface="Helvetica"/>
              </a:rPr>
              <a:t>tuo profilo</a:t>
            </a:r>
            <a:endParaRPr lang="it-IT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scrivere un sommario LinkedIn </a:t>
            </a:r>
            <a:r>
              <a:rPr lang="it-IT" sz="1600" b="1" noProof="1" smtClean="0">
                <a:latin typeface="Helvetica"/>
                <a:cs typeface="Helvetica"/>
              </a:rPr>
              <a:t>perfetto</a:t>
            </a:r>
            <a:endParaRPr lang="cs-CZ" sz="1600" b="1" noProof="1" smtClean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documentare i tuoi prodotti </a:t>
            </a:r>
            <a:r>
              <a:rPr lang="it-IT" sz="1600" b="1" noProof="1" smtClean="0">
                <a:latin typeface="Helvetica"/>
                <a:cs typeface="Helvetica"/>
              </a:rPr>
              <a:t>o le tue capacità </a:t>
            </a:r>
            <a:r>
              <a:rPr lang="it-IT" sz="1600" b="1" noProof="1" smtClean="0">
                <a:latin typeface="Helvetica"/>
                <a:cs typeface="Helvetica"/>
              </a:rPr>
              <a:t>e come </a:t>
            </a:r>
            <a:r>
              <a:rPr lang="it-IT" sz="1600" b="1" noProof="1" smtClean="0">
                <a:latin typeface="Helvetica"/>
                <a:cs typeface="Helvetica"/>
              </a:rPr>
              <a:t>aggiungere </a:t>
            </a:r>
            <a:r>
              <a:rPr lang="it-IT" sz="1600" b="1" noProof="1" smtClean="0">
                <a:latin typeface="Helvetica"/>
                <a:cs typeface="Helvetica"/>
              </a:rPr>
              <a:t>media nel tuo profilo </a:t>
            </a:r>
            <a:r>
              <a:rPr lang="it-IT" sz="1600" b="1" noProof="1" smtClean="0">
                <a:latin typeface="Helvetica"/>
                <a:cs typeface="Helvetica"/>
              </a:rPr>
              <a:t>LinkedIn</a:t>
            </a:r>
            <a:endParaRPr lang="es-ES_tradnl" sz="1600" b="1" noProof="1">
              <a:latin typeface="Helvetica"/>
              <a:cs typeface="Helvetic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noProof="1">
                <a:solidFill>
                  <a:schemeClr val="bg1"/>
                </a:solidFill>
                <a:latin typeface="Helvetica"/>
                <a:cs typeface="Helvetica"/>
              </a:rPr>
              <a:t>Cosa </a:t>
            </a:r>
            <a:r>
              <a:rPr lang="it-IT" sz="2000" b="1" noProof="1" smtClean="0">
                <a:solidFill>
                  <a:schemeClr val="bg1"/>
                </a:solidFill>
                <a:latin typeface="Helvetica"/>
                <a:cs typeface="Helvetica"/>
              </a:rPr>
              <a:t>imparerai </a:t>
            </a:r>
            <a:r>
              <a:rPr lang="it-IT" sz="2000" b="1" noProof="1">
                <a:solidFill>
                  <a:schemeClr val="bg1"/>
                </a:solidFill>
                <a:latin typeface="Helvetica"/>
                <a:cs typeface="Helvetica"/>
              </a:rPr>
              <a:t>nell’Unità 5</a:t>
            </a:r>
            <a:endParaRPr lang="cs-CZ" sz="2000" b="1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57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Wp6AN00D_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5365" y="332656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5476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Fornirt</a:t>
            </a:r>
            <a:r>
              <a:rPr lang="it-IT" sz="1600" b="1" noProof="1" smtClean="0">
                <a:latin typeface="Helvetica"/>
                <a:cs typeface="Helvetica"/>
              </a:rPr>
              <a:t>i </a:t>
            </a:r>
            <a:r>
              <a:rPr lang="it-IT" sz="1600" b="1" noProof="1" smtClean="0">
                <a:latin typeface="Helvetica"/>
                <a:cs typeface="Helvetica"/>
              </a:rPr>
              <a:t>una guida </a:t>
            </a:r>
            <a:r>
              <a:rPr lang="it-IT" sz="1600" b="1" noProof="1">
                <a:latin typeface="Helvetica"/>
                <a:cs typeface="Helvetica"/>
              </a:rPr>
              <a:t>pratica </a:t>
            </a:r>
            <a:r>
              <a:rPr lang="it-IT" sz="1600" b="1" noProof="1" smtClean="0">
                <a:latin typeface="Helvetica"/>
                <a:cs typeface="Helvetica"/>
              </a:rPr>
              <a:t>sugli strumenti </a:t>
            </a:r>
            <a:r>
              <a:rPr lang="it-IT" sz="1600" b="1" noProof="1">
                <a:latin typeface="Helvetica"/>
                <a:cs typeface="Helvetica"/>
              </a:rPr>
              <a:t>di presentazione </a:t>
            </a:r>
            <a:r>
              <a:rPr lang="it-IT" sz="1600" b="1" noProof="1" smtClean="0">
                <a:latin typeface="Helvetica"/>
                <a:cs typeface="Helvetica"/>
              </a:rPr>
              <a:t>utilizzati </a:t>
            </a:r>
            <a:r>
              <a:rPr lang="it-IT" sz="1600" b="1" noProof="1">
                <a:latin typeface="Helvetica"/>
                <a:cs typeface="Helvetica"/>
              </a:rPr>
              <a:t>all'interno di profili professionali </a:t>
            </a:r>
            <a:r>
              <a:rPr lang="it-IT" sz="1600" b="1" noProof="1" smtClean="0">
                <a:latin typeface="Helvetica"/>
                <a:cs typeface="Helvetica"/>
              </a:rPr>
              <a:t>online</a:t>
            </a:r>
            <a:r>
              <a:rPr lang="cs-CZ" sz="1600" b="1" noProof="1" smtClean="0">
                <a:latin typeface="Helvetica"/>
                <a:cs typeface="Helvetica"/>
              </a:rPr>
              <a:t> </a:t>
            </a:r>
            <a:r>
              <a:rPr lang="cs-CZ" sz="1600" b="1" noProof="1" smtClean="0">
                <a:latin typeface="Helvetica"/>
                <a:cs typeface="Helvetica"/>
              </a:rPr>
              <a:t>(</a:t>
            </a:r>
            <a:r>
              <a:rPr lang="it-IT" sz="1600" b="1" noProof="1" smtClean="0">
                <a:latin typeface="Helvetica"/>
                <a:cs typeface="Helvetica"/>
              </a:rPr>
              <a:t>ad esempio </a:t>
            </a:r>
            <a:r>
              <a:rPr lang="it-IT" sz="1600" b="1" noProof="1" smtClean="0">
                <a:latin typeface="Helvetica"/>
                <a:cs typeface="Helvetica"/>
              </a:rPr>
              <a:t>su </a:t>
            </a:r>
            <a:r>
              <a:rPr lang="cs-CZ" sz="1600" b="1" noProof="1" smtClean="0">
                <a:latin typeface="Helvetica"/>
                <a:cs typeface="Helvetica"/>
              </a:rPr>
              <a:t>LinkedIn</a:t>
            </a:r>
            <a:r>
              <a:rPr lang="it-IT" sz="1600" b="1" noProof="1" smtClean="0">
                <a:latin typeface="Helvetica"/>
                <a:cs typeface="Helvetica"/>
              </a:rPr>
              <a:t> o </a:t>
            </a:r>
            <a:r>
              <a:rPr lang="cs-CZ" sz="1600" b="1" noProof="1" smtClean="0">
                <a:latin typeface="Helvetica"/>
                <a:cs typeface="Helvetica"/>
              </a:rPr>
              <a:t>Xing)</a:t>
            </a: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Aiutarti </a:t>
            </a:r>
            <a:r>
              <a:rPr lang="it-IT" sz="1600" b="1" noProof="1" smtClean="0">
                <a:latin typeface="Helvetica"/>
                <a:cs typeface="Helvetica"/>
              </a:rPr>
              <a:t>ad impostare il </a:t>
            </a:r>
            <a:r>
              <a:rPr lang="it-IT" sz="1600" b="1" noProof="1" smtClean="0">
                <a:latin typeface="Helvetica"/>
                <a:cs typeface="Helvetica"/>
              </a:rPr>
              <a:t>tuo </a:t>
            </a:r>
            <a:r>
              <a:rPr lang="it-IT" sz="1600" b="1" noProof="1" smtClean="0">
                <a:latin typeface="Helvetica"/>
                <a:cs typeface="Helvetica"/>
              </a:rPr>
              <a:t>profilo personale </a:t>
            </a:r>
            <a:r>
              <a:rPr lang="it-IT" sz="1600" b="1" noProof="1" smtClean="0">
                <a:latin typeface="Helvetica"/>
                <a:cs typeface="Helvetica"/>
              </a:rPr>
              <a:t>su LinkedIn</a:t>
            </a: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Aiutarti </a:t>
            </a:r>
            <a:r>
              <a:rPr lang="it-IT" sz="1600" b="1" noProof="1" smtClean="0">
                <a:latin typeface="Helvetica"/>
                <a:cs typeface="Helvetica"/>
              </a:rPr>
              <a:t>a creare </a:t>
            </a:r>
            <a:r>
              <a:rPr lang="it-IT" sz="1600" b="1" noProof="1" smtClean="0">
                <a:latin typeface="Helvetica"/>
                <a:cs typeface="Helvetica"/>
              </a:rPr>
              <a:t>una headline LinkedIn convincente</a:t>
            </a: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Personalizzare il </a:t>
            </a:r>
            <a:r>
              <a:rPr lang="it-IT" sz="1600" b="1" noProof="1" smtClean="0">
                <a:latin typeface="Helvetica"/>
                <a:cs typeface="Helvetica"/>
              </a:rPr>
              <a:t>tuo </a:t>
            </a:r>
            <a:r>
              <a:rPr lang="it-IT" sz="1600" b="1" noProof="1" smtClean="0">
                <a:latin typeface="Helvetica"/>
                <a:cs typeface="Helvetica"/>
              </a:rPr>
              <a:t>URL </a:t>
            </a:r>
            <a:r>
              <a:rPr lang="cs-CZ" sz="1600" b="1" noProof="1" smtClean="0">
                <a:latin typeface="Helvetica"/>
                <a:cs typeface="Helvetica"/>
              </a:rPr>
              <a:t>LinkedIn </a:t>
            </a:r>
            <a:r>
              <a:rPr lang="it-IT" sz="1600" b="1" noProof="1" smtClean="0">
                <a:latin typeface="Helvetica"/>
                <a:cs typeface="Helvetica"/>
              </a:rPr>
              <a:t>per </a:t>
            </a:r>
            <a:r>
              <a:rPr lang="it-IT" sz="1600" b="1" noProof="1" smtClean="0">
                <a:latin typeface="Helvetica"/>
                <a:cs typeface="Helvetica"/>
              </a:rPr>
              <a:t>renderti facilmente individuabile </a:t>
            </a:r>
            <a:r>
              <a:rPr lang="it-IT" sz="1600" b="1" noProof="1" smtClean="0">
                <a:latin typeface="Helvetica"/>
                <a:cs typeface="Helvetica"/>
              </a:rPr>
              <a:t>in </a:t>
            </a:r>
            <a:r>
              <a:rPr lang="it-IT" sz="1600" b="1" noProof="1" smtClean="0">
                <a:latin typeface="Helvetica"/>
                <a:cs typeface="Helvetica"/>
              </a:rPr>
              <a:t>internet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Insegnarti </a:t>
            </a:r>
            <a:r>
              <a:rPr lang="it-IT" sz="1600" b="1" noProof="1" smtClean="0">
                <a:latin typeface="Helvetica"/>
                <a:cs typeface="Helvetica"/>
              </a:rPr>
              <a:t>a realizzare una bella foto profilo e ad aggiungerla al </a:t>
            </a:r>
            <a:r>
              <a:rPr lang="it-IT" sz="1600" b="1" noProof="1" smtClean="0">
                <a:latin typeface="Helvetica"/>
                <a:cs typeface="Helvetica"/>
              </a:rPr>
              <a:t>tuo</a:t>
            </a:r>
            <a:r>
              <a:rPr lang="it-IT" sz="1600" b="1" noProof="1" smtClean="0">
                <a:latin typeface="Helvetica"/>
                <a:cs typeface="Helvetica"/>
              </a:rPr>
              <a:t> </a:t>
            </a:r>
            <a:r>
              <a:rPr lang="it-IT" sz="1600" b="1" noProof="1" smtClean="0">
                <a:latin typeface="Helvetica"/>
                <a:cs typeface="Helvetica"/>
              </a:rPr>
              <a:t>profilo</a:t>
            </a:r>
            <a:r>
              <a:rPr lang="cs-CZ" sz="1600" b="1" noProof="1" smtClean="0">
                <a:latin typeface="Helvetica"/>
                <a:cs typeface="Helvetica"/>
              </a:rPr>
              <a:t> </a:t>
            </a:r>
            <a:r>
              <a:rPr lang="cs-CZ" sz="1600" b="1" noProof="1" smtClean="0">
                <a:latin typeface="Helvetica"/>
                <a:cs typeface="Helvetica"/>
              </a:rPr>
              <a:t>LinkedIn</a:t>
            </a: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Aiutarti </a:t>
            </a:r>
            <a:r>
              <a:rPr lang="it-IT" sz="1600" b="1" noProof="1" smtClean="0">
                <a:latin typeface="Helvetica"/>
                <a:cs typeface="Helvetica"/>
              </a:rPr>
              <a:t>a trovare un immagine di sfondo di LinkedIn attraente e ad aggiungerla al </a:t>
            </a:r>
            <a:r>
              <a:rPr lang="it-IT" sz="1600" b="1" noProof="1" smtClean="0">
                <a:latin typeface="Helvetica"/>
                <a:cs typeface="Helvetica"/>
              </a:rPr>
              <a:t>tuo profilo</a:t>
            </a:r>
            <a:endParaRPr lang="it-IT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Aiutarti </a:t>
            </a:r>
            <a:r>
              <a:rPr lang="it-IT" sz="1600" b="1" noProof="1" smtClean="0">
                <a:latin typeface="Helvetica"/>
                <a:cs typeface="Helvetica"/>
              </a:rPr>
              <a:t>a scrivere un </a:t>
            </a:r>
            <a:r>
              <a:rPr lang="it-IT" sz="1600" b="1" noProof="1" smtClean="0">
                <a:latin typeface="Helvetica"/>
                <a:cs typeface="Helvetica"/>
              </a:rPr>
              <a:t>sommario </a:t>
            </a:r>
            <a:r>
              <a:rPr lang="it-IT" sz="1600" b="1" noProof="1" smtClean="0">
                <a:latin typeface="Helvetica"/>
                <a:cs typeface="Helvetica"/>
              </a:rPr>
              <a:t>LinkedIn </a:t>
            </a:r>
            <a:r>
              <a:rPr lang="it-IT" sz="1600" b="1" noProof="1" smtClean="0">
                <a:latin typeface="Helvetica"/>
                <a:cs typeface="Helvetica"/>
              </a:rPr>
              <a:t>perfetto</a:t>
            </a:r>
            <a:endParaRPr lang="cs-CZ" sz="1600" b="1" noProof="1" smtClean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Insegnarti come </a:t>
            </a:r>
            <a:r>
              <a:rPr lang="it-IT" sz="1600" b="1" noProof="1" smtClean="0">
                <a:latin typeface="Helvetica"/>
                <a:cs typeface="Helvetica"/>
              </a:rPr>
              <a:t>documentare i </a:t>
            </a:r>
            <a:r>
              <a:rPr lang="it-IT" sz="1600" b="1" noProof="1" smtClean="0">
                <a:latin typeface="Helvetica"/>
                <a:cs typeface="Helvetica"/>
              </a:rPr>
              <a:t>tuoi </a:t>
            </a:r>
            <a:r>
              <a:rPr lang="it-IT" sz="1600" b="1" noProof="1" smtClean="0">
                <a:latin typeface="Helvetica"/>
                <a:cs typeface="Helvetica"/>
              </a:rPr>
              <a:t>prodotti o le </a:t>
            </a:r>
            <a:r>
              <a:rPr lang="it-IT" sz="1600" b="1" noProof="1" smtClean="0">
                <a:latin typeface="Helvetica"/>
                <a:cs typeface="Helvetica"/>
              </a:rPr>
              <a:t>tue </a:t>
            </a:r>
            <a:r>
              <a:rPr lang="it-IT" sz="1600" b="1" noProof="1" smtClean="0">
                <a:latin typeface="Helvetica"/>
                <a:cs typeface="Helvetica"/>
              </a:rPr>
              <a:t>competenze e </a:t>
            </a:r>
            <a:r>
              <a:rPr lang="it-IT" sz="1600" b="1" noProof="1" smtClean="0">
                <a:latin typeface="Helvetica"/>
                <a:cs typeface="Helvetica"/>
              </a:rPr>
              <a:t>come</a:t>
            </a:r>
            <a:r>
              <a:rPr lang="it-IT" sz="1600" b="1" noProof="1" smtClean="0">
                <a:latin typeface="Helvetica"/>
                <a:cs typeface="Helvetica"/>
              </a:rPr>
              <a:t> </a:t>
            </a:r>
            <a:r>
              <a:rPr lang="it-IT" sz="1600" b="1" noProof="1" smtClean="0">
                <a:latin typeface="Helvetica"/>
                <a:cs typeface="Helvetica"/>
              </a:rPr>
              <a:t>aggiungere media </a:t>
            </a:r>
            <a:r>
              <a:rPr lang="it-IT" sz="1600" b="1" noProof="1" smtClean="0">
                <a:latin typeface="Helvetica"/>
                <a:cs typeface="Helvetica"/>
              </a:rPr>
              <a:t>sul tuo profilo LinkedIn</a:t>
            </a:r>
            <a:endParaRPr lang="es-ES_tradnl" sz="1600" b="1" noProof="1">
              <a:latin typeface="Helvetica"/>
              <a:cs typeface="Helvetic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noProof="1">
                <a:solidFill>
                  <a:schemeClr val="bg1"/>
                </a:solidFill>
                <a:latin typeface="Helvetica"/>
                <a:cs typeface="Helvetica"/>
              </a:rPr>
              <a:t>Quali sono gli obiettivi dell’Unità 5 </a:t>
            </a:r>
            <a:endParaRPr lang="it-IT" sz="2000" b="1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66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547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 principali strumenti di presentazione digitale che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puoi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usare per presentare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 stesso,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tue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competenze e conoscenze a potenziali datori di lavoro.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Lo s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trumento 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principale </a:t>
            </a:r>
            <a:r>
              <a:rPr lang="cs-CZ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un profilo personale</a:t>
            </a:r>
            <a:r>
              <a:rPr lang="cs-CZ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in un </a:t>
            </a:r>
            <a:r>
              <a:rPr lang="cs-CZ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social network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professionale</a:t>
            </a:r>
            <a:r>
              <a:rPr lang="cs-CZ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it-IT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ad esempio </a:t>
            </a:r>
            <a:r>
              <a:rPr lang="cs-CZ" sz="1600" b="1" noProof="1" smtClean="0">
                <a:latin typeface="Helvetica" panose="020B0604020202020204" pitchFamily="34" charset="0"/>
                <a:cs typeface="Helvetica" panose="020B0604020202020204" pitchFamily="34" charset="0"/>
              </a:rPr>
              <a:t>LinkedIn o XING)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Il profilo personale </a:t>
            </a:r>
            <a:r>
              <a:rPr lang="cs-CZ" sz="1600" b="1" noProof="1" smtClean="0">
                <a:latin typeface="Helvetica"/>
                <a:cs typeface="Helvetica"/>
              </a:rPr>
              <a:t>LinkedIn </a:t>
            </a:r>
            <a:r>
              <a:rPr lang="it-IT" sz="1600" b="1" noProof="1" smtClean="0">
                <a:latin typeface="Helvetica"/>
                <a:cs typeface="Helvetica"/>
              </a:rPr>
              <a:t>e le sue </a:t>
            </a:r>
            <a:r>
              <a:rPr lang="it-IT" sz="1600" b="1" noProof="1" smtClean="0">
                <a:latin typeface="Helvetica"/>
                <a:cs typeface="Helvetica"/>
              </a:rPr>
              <a:t>componenti di base </a:t>
            </a:r>
            <a:r>
              <a:rPr lang="cs-CZ" sz="1600" b="1" noProof="1" smtClean="0">
                <a:latin typeface="Helvetica"/>
                <a:cs typeface="Helvetica"/>
              </a:rPr>
              <a:t>(</a:t>
            </a:r>
            <a:r>
              <a:rPr lang="it-IT" sz="1600" b="1" noProof="1" smtClean="0">
                <a:latin typeface="Helvetica"/>
                <a:cs typeface="Helvetica"/>
              </a:rPr>
              <a:t>headline</a:t>
            </a:r>
            <a:r>
              <a:rPr lang="cs-CZ" sz="1600" b="1" noProof="1" smtClean="0">
                <a:latin typeface="Helvetica"/>
                <a:cs typeface="Helvetica"/>
              </a:rPr>
              <a:t>, </a:t>
            </a:r>
            <a:r>
              <a:rPr lang="cs-CZ" sz="1600" b="1" noProof="1" smtClean="0">
                <a:latin typeface="Helvetica"/>
                <a:cs typeface="Helvetica"/>
              </a:rPr>
              <a:t>URL</a:t>
            </a:r>
            <a:r>
              <a:rPr lang="it-IT" sz="1600" b="1" noProof="1" smtClean="0">
                <a:latin typeface="Helvetica"/>
                <a:cs typeface="Helvetica"/>
              </a:rPr>
              <a:t> personalizzato</a:t>
            </a:r>
            <a:r>
              <a:rPr lang="cs-CZ" sz="1600" b="1" noProof="1" smtClean="0">
                <a:latin typeface="Helvetica"/>
                <a:cs typeface="Helvetica"/>
              </a:rPr>
              <a:t>, </a:t>
            </a:r>
            <a:r>
              <a:rPr lang="it-IT" sz="1600" b="1" noProof="1" smtClean="0">
                <a:latin typeface="Helvetica"/>
                <a:cs typeface="Helvetica"/>
              </a:rPr>
              <a:t>foto profilo</a:t>
            </a:r>
            <a:r>
              <a:rPr lang="cs-CZ" sz="1600" b="1" noProof="1" smtClean="0">
                <a:latin typeface="Helvetica"/>
                <a:cs typeface="Helvetica"/>
              </a:rPr>
              <a:t>, </a:t>
            </a:r>
            <a:r>
              <a:rPr lang="it-IT" sz="1600" b="1" noProof="1" smtClean="0">
                <a:latin typeface="Helvetica"/>
                <a:cs typeface="Helvetica"/>
              </a:rPr>
              <a:t>immagine di sfondo e sommario perfetto</a:t>
            </a:r>
            <a:r>
              <a:rPr lang="cs-CZ" sz="1600" b="1" noProof="1" smtClean="0">
                <a:latin typeface="Helvetica"/>
                <a:cs typeface="Helvetica"/>
              </a:rPr>
              <a:t>).</a:t>
            </a:r>
            <a:endParaRPr lang="cs-CZ" sz="1600" b="1" noProof="1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b="1" noProof="1" smtClean="0">
                <a:latin typeface="Helvetica"/>
                <a:cs typeface="Helvetica"/>
              </a:rPr>
              <a:t>Come aggiungere altri strumenti di presentazione come video, foto, presentazioni, documenti, link e </a:t>
            </a:r>
            <a:r>
              <a:rPr lang="it-IT" sz="1600" b="1" noProof="1" smtClean="0">
                <a:latin typeface="Helvetica"/>
                <a:cs typeface="Helvetica"/>
              </a:rPr>
              <a:t>infografiche</a:t>
            </a:r>
            <a:r>
              <a:rPr lang="cs-CZ" sz="1600" b="1" noProof="1" smtClean="0">
                <a:latin typeface="Helvetica"/>
                <a:cs typeface="Helvetica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600" b="1" noProof="1">
              <a:latin typeface="Helvetica"/>
              <a:cs typeface="Helvetica"/>
            </a:endParaRPr>
          </a:p>
          <a:p>
            <a:pPr marL="0" indent="0">
              <a:buNone/>
            </a:pPr>
            <a:endParaRPr lang="es-ES_tradnl" sz="1600" b="1" noProof="1">
              <a:latin typeface="Helvetica"/>
              <a:cs typeface="Helvetic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noProof="1">
                <a:solidFill>
                  <a:schemeClr val="bg1"/>
                </a:solidFill>
                <a:latin typeface="Helvetica"/>
                <a:cs typeface="Helvetica"/>
              </a:rPr>
              <a:t>Quali parti contiene l’Unità </a:t>
            </a:r>
            <a:r>
              <a:rPr lang="it-IT" sz="2000" b="1" noProof="1" smtClean="0">
                <a:solidFill>
                  <a:schemeClr val="bg1"/>
                </a:solidFill>
                <a:latin typeface="Helvetica"/>
                <a:cs typeface="Helvetica"/>
              </a:rPr>
              <a:t>5</a:t>
            </a:r>
            <a:endParaRPr lang="cs-CZ" sz="2000" b="1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99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2487765"/>
            <a:ext cx="4330823" cy="40827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Abbiamo preparato 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una 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scheda di valutazione in cui 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riporterai quello 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che hai imparato e ciò che 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hai 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creato durante l'unità 5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1500" b="1" noProof="1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E non è tutto! 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Ci sarà 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una competizione tra tutti voi 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 scoprire chi ha creato 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i migliori profili </a:t>
            </a:r>
            <a:r>
              <a:rPr lang="it-IT" sz="15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LinkedIn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. I cinque </a:t>
            </a:r>
            <a:r>
              <a:rPr lang="it-IT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profili migliori vinceranno</a:t>
            </a:r>
            <a:r>
              <a:rPr lang="it-IT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cs-CZ" sz="1500" b="1" noProof="1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noProof="1">
                <a:solidFill>
                  <a:schemeClr val="bg1"/>
                </a:solidFill>
                <a:latin typeface="Helvetica"/>
                <a:cs typeface="Helvetica"/>
              </a:rPr>
              <a:t>Come saranno testate le conoscenze e competenze acquisite con l’Unità 5</a:t>
            </a:r>
            <a:endParaRPr lang="it-IT" sz="2000" b="1" noProof="1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435597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781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87624" y="1398563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Grazie per la vostra attenzione!</a:t>
            </a:r>
            <a:endParaRPr lang="it-IT" sz="4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1066800"/>
            <a:ext cx="7391400" cy="104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416</Words>
  <Application>Microsoft Office PowerPoint</Application>
  <PresentationFormat>Presentazione su schermo (4:3)</PresentationFormat>
  <Paragraphs>57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de Office</vt:lpstr>
      <vt:lpstr>Presentazione standard di PowerPoint</vt:lpstr>
      <vt:lpstr>CONTENUTO DELLA PRESENTAZIONE</vt:lpstr>
      <vt:lpstr>Cosa imparerai nell’Unità 5</vt:lpstr>
      <vt:lpstr>Presentazione standard di PowerPoint</vt:lpstr>
      <vt:lpstr>Quali sono gli obiettivi dell’Unità 5 </vt:lpstr>
      <vt:lpstr>Quali parti contiene l’Unità 5</vt:lpstr>
      <vt:lpstr>Come saranno testate le conoscenze e competenze acquisite con l’Unità 5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</dc:creator>
  <cp:lastModifiedBy>Silvia Belotto</cp:lastModifiedBy>
  <cp:revision>39</cp:revision>
  <cp:lastPrinted>2016-05-29T10:58:19Z</cp:lastPrinted>
  <dcterms:created xsi:type="dcterms:W3CDTF">2015-11-25T11:29:55Z</dcterms:created>
  <dcterms:modified xsi:type="dcterms:W3CDTF">2017-05-23T09:17:14Z</dcterms:modified>
</cp:coreProperties>
</file>